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/imgres?imgurl=http://farm3.static.flickr.com/2462/3826886108_7860e7c212_o.jpg&amp;imgrefurl=http://flickr.com/photos/cotarr/3826886108/&amp;usg=__MU7Ipv3rBn3TSLSOqU7GmRvr8BU=&amp;h=2273&amp;w=2273&amp;sz=1220&amp;hl=en&amp;start=9&amp;zoom=1&amp;um=1&amp;itbs=1&amp;tbnid=2OZ7bpt-LAwV-M:&amp;tbnh=150&amp;tbnw=150&amp;prev=/images?q=is+a+sunflower+tall+or+short&amp;um=1&amp;hl=en&amp;safe=active&amp;sa=N&amp;rls=com.microsoft:en-us&amp;biw=1003&amp;bih=583&amp;ie=UTF-8&amp;tbs=isch:1&amp;ei=0b2ATYODN4W2twf77v3lCA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imgres?imgurl=http://www.ratemyscreensaver.com/wp-content/uploads/2007/06/af58sunflower4.jpg&amp;imgrefurl=http://www.ratemyscreensaver.com/nature/sunflowers/&amp;usg=__J75Agkk_s4DCgNw2ES5V6FjoWls=&amp;h=431&amp;w=640&amp;sz=273&amp;hl=en&amp;start=1&amp;zoom=1&amp;um=1&amp;itbs=1&amp;tbnid=x-75-xnOSZBvSM:&amp;tbnh=92&amp;tbnw=137&amp;prev=/images?q=sunflower&amp;um=1&amp;hl=en&amp;safe=active&amp;rls=com.microsoft:en-us&amp;biw=1003&amp;bih=583&amp;ie=UTF-8&amp;oe=UTF-8&amp;tbs=isch:1&amp;ei=jsCATe3ODMO1twertqHSCA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lifeinitaly.com/files/Sunflower_Seeds.jpg&amp;imgrefurl=http://www.lifeinitaly.com/garden/the-sunflowers.asp&amp;usg=__IdFOKRhERvzupF_yEtUI_1hw9qQ=&amp;h=360&amp;w=360&amp;sz=49&amp;hl=en&amp;start=2&amp;zoom=1&amp;um=1&amp;itbs=1&amp;tbnid=z1Tj1WvsVF4SMM:&amp;tbnh=121&amp;tbnw=121&amp;prev=/images?q=sunflower+seeds&amp;um=1&amp;hl=en&amp;safe=active&amp;sa=N&amp;rls=com.microsoft:en-us&amp;biw=1003&amp;bih=583&amp;ie=UTF-8&amp;oe=UTF-8&amp;tbs=isch:1&amp;ei=esGATcf9FtO3twfU8rnFCA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how.com/list_6555251_sunflower-garden-ideas.html" TargetMode="External"/><Relationship Id="rId7" Type="http://schemas.openxmlformats.org/officeDocument/2006/relationships/hyperlink" Target="http://en.wikipedia.org/wiki/Sunflower" TargetMode="External"/><Relationship Id="rId2" Type="http://schemas.openxmlformats.org/officeDocument/2006/relationships/hyperlink" Target="http://www.hort.purdue.edu/newcrop/afcm/sunflowe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.answers.com/Q/Which_types-of-soil_are_best_for_growing_sunflowers" TargetMode="External"/><Relationship Id="rId5" Type="http://schemas.openxmlformats.org/officeDocument/2006/relationships/hyperlink" Target="http://answers.yahoo.com/question/index?qid=20070528202608AAcSXYr" TargetMode="External"/><Relationship Id="rId4" Type="http://schemas.openxmlformats.org/officeDocument/2006/relationships/hyperlink" Target="http://wiki.answers.com/Q/Do_sunflowers_bloom_in_the_spring_or_in_the_summ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Alyssa </a:t>
            </a:r>
            <a:endParaRPr lang="en-US" dirty="0" smtClean="0"/>
          </a:p>
          <a:p>
            <a:r>
              <a:rPr lang="en-US" dirty="0" smtClean="0"/>
              <a:t>3/16/11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Its botanical name is Helianthus </a:t>
            </a:r>
            <a:r>
              <a:rPr lang="en-US" dirty="0" err="1" smtClean="0"/>
              <a:t>annuus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Sunflower is an annual or perennial flower depending on the type of sunflower.</a:t>
            </a:r>
          </a:p>
          <a:p>
            <a:r>
              <a:rPr lang="en-US" dirty="0" smtClean="0"/>
              <a:t>Sunflowers can grow up to five to twelve feet tall!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146" name="Picture 2" descr="http://t3.gstatic.com/images?q=tbn:ANd9GcQh0f7Cwo2R-Of3hhVaMLV2RRi_W2WBkx6AGqCkveszFZA3jVebl1J4cAKJ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4478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sunflower needs six to eight hours of sunlight per day.</a:t>
            </a:r>
          </a:p>
          <a:p>
            <a:r>
              <a:rPr lang="en-US" dirty="0" smtClean="0"/>
              <a:t>They mostly bloom in the summer, because they are planted in the spring. In very mild climates they can even be grown year round, but this is unusual.</a:t>
            </a:r>
          </a:p>
          <a:p>
            <a:r>
              <a:rPr lang="en-US" dirty="0" smtClean="0"/>
              <a:t>It needs well cultivated soil and red soil or add waste of animals like cows.</a:t>
            </a:r>
          </a:p>
          <a:p>
            <a:endParaRPr lang="en-US" dirty="0" smtClean="0"/>
          </a:p>
        </p:txBody>
      </p:sp>
      <p:pic>
        <p:nvPicPr>
          <p:cNvPr id="5122" name="Picture 2" descr="http://t1.gstatic.com/images?q=tbn:ANd9GcQvyT__D5L7IflGIvKGXz10binOLnZvrbKW9-zAOkZvgwQUagqOOSvhdNP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528" y="1447800"/>
            <a:ext cx="3177209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They grow best in fertile, moist, well-drained soil with a lot of mulch.</a:t>
            </a:r>
          </a:p>
          <a:p>
            <a:r>
              <a:rPr lang="en-US" dirty="0" smtClean="0"/>
              <a:t>Sunflowers need to be watered every three to four days. During a long humid period it’s good to water them every other day.</a:t>
            </a:r>
            <a:endParaRPr lang="en-US" dirty="0"/>
          </a:p>
        </p:txBody>
      </p:sp>
      <p:pic>
        <p:nvPicPr>
          <p:cNvPr id="4098" name="Picture 2" descr="http://t3.gstatic.com/images?q=tbn:ANd9GcQxd-APLCi3ktQG_hknSBG46avRVciZqVfBCiczCt5ky5Qitp4Z3jmOqP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524000"/>
            <a:ext cx="2362200" cy="23622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Sunflowers can be used to make bread, medical ointments, dyes, and body paints.</a:t>
            </a:r>
          </a:p>
          <a:p>
            <a:r>
              <a:rPr lang="en-US" dirty="0" smtClean="0"/>
              <a:t>Sunflower oil extracted from the seeds is used for cooking, as a carrier oil, to produce margarine, and biodiesel.</a:t>
            </a:r>
          </a:p>
          <a:p>
            <a:r>
              <a:rPr lang="en-US" dirty="0" smtClean="0"/>
              <a:t>It is also used for livestock feed.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Sunflowers are not just yellow, there are many varieties such as a white sunflower,</a:t>
            </a:r>
          </a:p>
          <a:p>
            <a:pPr lvl="1">
              <a:buNone/>
            </a:pPr>
            <a:r>
              <a:rPr lang="en-US" dirty="0" err="1" smtClean="0"/>
              <a:t>Sunrich</a:t>
            </a:r>
            <a:r>
              <a:rPr lang="en-US" dirty="0" smtClean="0"/>
              <a:t> Lemon sunflower has a very lemon-colored flower; Teddy Bear sunflower has soft, fluffy, pom-pom like flowers; and Velvet Queen sunflower has velvety-red flowers.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http://www.hort.purdue.edu/newcrop/afcm/sunflower.html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http://www.ehow.com/list_6555251_sunflower-garden-ideas.html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http://wiki.answers.com/Q/Do_sunflowers_bloom_in_the_spring_or_in_the_summer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http://answers.yahoo.com/question/index?qid=20070528202608AAcSXYr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http://wiki.answers.com/Q/Which_types-of-soil_are_best_for_growing_sunflowers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http://en.wikipedia.org/wiki/Sunflower</a:t>
            </a:r>
            <a:endParaRPr lang="en-US" dirty="0" smtClean="0"/>
          </a:p>
          <a:p>
            <a:r>
              <a:rPr lang="en-US" dirty="0" smtClean="0"/>
              <a:t>http://www.ehow.com/facts_4914703_types-of-sunflowers.html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2A7226D2280E47B35FF5CD7DAEBCAB" ma:contentTypeVersion="0" ma:contentTypeDescription="Create a new document." ma:contentTypeScope="" ma:versionID="069159072a15ab9a8d584573dce9a5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995575-F117-499C-BC53-3FF36AFA43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264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Sunflower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219356</cp:lastModifiedBy>
  <cp:revision>13</cp:revision>
  <dcterms:created xsi:type="dcterms:W3CDTF">2011-03-16T11:28:37Z</dcterms:created>
  <dcterms:modified xsi:type="dcterms:W3CDTF">2011-03-24T14:03:16Z</dcterms:modified>
</cp:coreProperties>
</file>